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4" r:id="rId2"/>
    <p:sldId id="278" r:id="rId3"/>
    <p:sldId id="275" r:id="rId4"/>
    <p:sldId id="263" r:id="rId5"/>
    <p:sldId id="271" r:id="rId6"/>
    <p:sldId id="272" r:id="rId7"/>
    <p:sldId id="269" r:id="rId8"/>
    <p:sldId id="257" r:id="rId9"/>
    <p:sldId id="258" r:id="rId10"/>
    <p:sldId id="259" r:id="rId11"/>
    <p:sldId id="28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38" autoAdjust="0"/>
    <p:restoredTop sz="94660"/>
  </p:normalViewPr>
  <p:slideViewPr>
    <p:cSldViewPr>
      <p:cViewPr varScale="1">
        <p:scale>
          <a:sx n="69" d="100"/>
          <a:sy n="69" d="100"/>
        </p:scale>
        <p:origin x="-142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763C6FA-898D-4F65-A8D3-C1887BB01C2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8ABD16-194A-401A-839F-07BDCE12D9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34481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3086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cs typeface="Times New Roman" pitchFamily="18" charset="0"/>
              </a:rPr>
              <a:t>Ро́бот (чеш. robot, от robota — подневольный труд или rob — раб) — автоматическое устройство, созданное по принципу живого организма. Действуя по заранее заложенной программе и получая информацию о внешнем мире от датчиков (аналогов органов чувств живых организмов), робот самостоятельно осуществляет производственные и иные операции, обычно выполняемые человеком (либо животными). При этом робот может как и иметь связь с оператором (получать от него команды), так и действовать </a:t>
            </a:r>
            <a:r>
              <a:rPr lang="ru-RU" dirty="0" smtClean="0">
                <a:cs typeface="Times New Roman" pitchFamily="18" charset="0"/>
              </a:rPr>
              <a:t>автономно</a:t>
            </a:r>
            <a:r>
              <a:rPr lang="en-US" dirty="0">
                <a:cs typeface="Times New Roman" pitchFamily="18" charset="0"/>
              </a:rPr>
              <a:t>.</a:t>
            </a:r>
            <a:endParaRPr lang="ru-RU" dirty="0"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ROBOT?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7778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</a:rPr>
              <a:t>Do you think robots are our future?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726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27280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9320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6672"/>
            <a:ext cx="648072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433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05678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8852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27280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2122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1205905" y="5661248"/>
            <a:ext cx="7162800" cy="648232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Aibo</a:t>
            </a:r>
            <a:r>
              <a:rPr lang="en-US" sz="2800" dirty="0" smtClean="0">
                <a:solidFill>
                  <a:schemeClr val="bg1"/>
                </a:solidFill>
              </a:rPr>
              <a:t> (Sony)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"/>
            <a:ext cx="6191250" cy="558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2438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1043608" y="5805264"/>
            <a:ext cx="7201226" cy="576224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Qrio</a:t>
            </a:r>
            <a:r>
              <a:rPr lang="en-US" sz="2800" dirty="0" smtClean="0">
                <a:solidFill>
                  <a:schemeClr val="bg1"/>
                </a:solidFill>
              </a:rPr>
              <a:t> (Sony)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570" y="332656"/>
            <a:ext cx="6689729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5424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755576" y="5733256"/>
            <a:ext cx="7992888" cy="648232"/>
          </a:xfrm>
        </p:spPr>
        <p:txBody>
          <a:bodyPr>
            <a:no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Kismet (Massachusetts Institute of Technology)</a:t>
            </a:r>
            <a:endParaRPr lang="ru-RU" sz="26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4" y="332656"/>
            <a:ext cx="6647259" cy="5269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1965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need robots?</a:t>
            </a:r>
          </a:p>
          <a:p>
            <a:r>
              <a:rPr lang="en-US" dirty="0" smtClean="0"/>
              <a:t>What do we need them for?</a:t>
            </a:r>
          </a:p>
          <a:p>
            <a:r>
              <a:rPr lang="en-US" dirty="0" smtClean="0"/>
              <a:t>What jobs will they do in the future?</a:t>
            </a:r>
          </a:p>
          <a:p>
            <a:r>
              <a:rPr lang="en-US" dirty="0" smtClean="0"/>
              <a:t>Why robots are better companions than pets?</a:t>
            </a:r>
          </a:p>
          <a:p>
            <a:r>
              <a:rPr lang="en-US" dirty="0" smtClean="0"/>
              <a:t>Will they be helpers and </a:t>
            </a:r>
            <a:r>
              <a:rPr lang="en-US" smtClean="0"/>
              <a:t>carers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Will you trust a robot?</a:t>
            </a:r>
          </a:p>
          <a:p>
            <a:r>
              <a:rPr lang="en-US" dirty="0" smtClean="0"/>
              <a:t>Are they to be controlled by a man?</a:t>
            </a:r>
          </a:p>
          <a:p>
            <a:r>
              <a:rPr lang="en-US" dirty="0" smtClean="0"/>
              <a:t>Do we need robots with emotions? Why? Why not?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8424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134</TotalTime>
  <Words>173</Words>
  <Application>Microsoft Office PowerPoint</Application>
  <PresentationFormat>Экран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Слайд 1</vt:lpstr>
      <vt:lpstr>What is ROBOT?</vt:lpstr>
      <vt:lpstr>Do you think robots are our future?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PLAN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lesson in the 10th form.</dc:title>
  <dc:creator>Павел</dc:creator>
  <cp:lastModifiedBy>SamLab.ws</cp:lastModifiedBy>
  <cp:revision>16</cp:revision>
  <dcterms:created xsi:type="dcterms:W3CDTF">2015-03-04T07:32:30Z</dcterms:created>
  <dcterms:modified xsi:type="dcterms:W3CDTF">2017-03-12T13:33:16Z</dcterms:modified>
</cp:coreProperties>
</file>